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8" r:id="rId7"/>
    <p:sldId id="260" r:id="rId8"/>
    <p:sldId id="269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0D6106-20E9-43A9-95FC-391ADE4CD69A}" v="26" dt="2025-03-30T14:44:09.1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Coy,Haley" userId="7863d2f6-667a-4b2e-acf7-ac8ceac4da7d" providerId="ADAL" clId="{4A0D6106-20E9-43A9-95FC-391ADE4CD69A}"/>
    <pc:docChg chg="undo custSel addSld delSld modSld sldOrd">
      <pc:chgData name="McCoy,Haley" userId="7863d2f6-667a-4b2e-acf7-ac8ceac4da7d" providerId="ADAL" clId="{4A0D6106-20E9-43A9-95FC-391ADE4CD69A}" dt="2025-03-30T14:47:48.772" v="4192" actId="20577"/>
      <pc:docMkLst>
        <pc:docMk/>
      </pc:docMkLst>
      <pc:sldChg chg="modSp new mod">
        <pc:chgData name="McCoy,Haley" userId="7863d2f6-667a-4b2e-acf7-ac8ceac4da7d" providerId="ADAL" clId="{4A0D6106-20E9-43A9-95FC-391ADE4CD69A}" dt="2025-03-29T18:19:13.934" v="48" actId="20577"/>
        <pc:sldMkLst>
          <pc:docMk/>
          <pc:sldMk cId="2471556627" sldId="256"/>
        </pc:sldMkLst>
        <pc:spChg chg="mod">
          <ac:chgData name="McCoy,Haley" userId="7863d2f6-667a-4b2e-acf7-ac8ceac4da7d" providerId="ADAL" clId="{4A0D6106-20E9-43A9-95FC-391ADE4CD69A}" dt="2025-03-29T18:19:10.387" v="38" actId="20577"/>
          <ac:spMkLst>
            <pc:docMk/>
            <pc:sldMk cId="2471556627" sldId="256"/>
            <ac:spMk id="2" creationId="{724E6F50-B7E2-663A-D908-73124016E324}"/>
          </ac:spMkLst>
        </pc:spChg>
        <pc:spChg chg="mod">
          <ac:chgData name="McCoy,Haley" userId="7863d2f6-667a-4b2e-acf7-ac8ceac4da7d" providerId="ADAL" clId="{4A0D6106-20E9-43A9-95FC-391ADE4CD69A}" dt="2025-03-29T18:19:13.934" v="48" actId="20577"/>
          <ac:spMkLst>
            <pc:docMk/>
            <pc:sldMk cId="2471556627" sldId="256"/>
            <ac:spMk id="3" creationId="{5B6A72F9-5E70-256E-7039-CC2050682524}"/>
          </ac:spMkLst>
        </pc:spChg>
      </pc:sldChg>
      <pc:sldChg chg="addSp modSp new mod">
        <pc:chgData name="McCoy,Haley" userId="7863d2f6-667a-4b2e-acf7-ac8ceac4da7d" providerId="ADAL" clId="{4A0D6106-20E9-43A9-95FC-391ADE4CD69A}" dt="2025-03-30T14:21:09.812" v="1930" actId="1076"/>
        <pc:sldMkLst>
          <pc:docMk/>
          <pc:sldMk cId="3994102186" sldId="257"/>
        </pc:sldMkLst>
        <pc:spChg chg="mod">
          <ac:chgData name="McCoy,Haley" userId="7863d2f6-667a-4b2e-acf7-ac8ceac4da7d" providerId="ADAL" clId="{4A0D6106-20E9-43A9-95FC-391ADE4CD69A}" dt="2025-03-29T18:19:50.719" v="86" actId="20577"/>
          <ac:spMkLst>
            <pc:docMk/>
            <pc:sldMk cId="3994102186" sldId="257"/>
            <ac:spMk id="2" creationId="{788D2BCF-FB4F-E069-FB48-E4138697C8AC}"/>
          </ac:spMkLst>
        </pc:spChg>
        <pc:spChg chg="mod">
          <ac:chgData name="McCoy,Haley" userId="7863d2f6-667a-4b2e-acf7-ac8ceac4da7d" providerId="ADAL" clId="{4A0D6106-20E9-43A9-95FC-391ADE4CD69A}" dt="2025-03-29T18:20:13.049" v="235" actId="20577"/>
          <ac:spMkLst>
            <pc:docMk/>
            <pc:sldMk cId="3994102186" sldId="257"/>
            <ac:spMk id="3" creationId="{43E74E92-74B5-CA6C-898C-FAA58E5F98EC}"/>
          </ac:spMkLst>
        </pc:spChg>
        <pc:picChg chg="add mod">
          <ac:chgData name="McCoy,Haley" userId="7863d2f6-667a-4b2e-acf7-ac8ceac4da7d" providerId="ADAL" clId="{4A0D6106-20E9-43A9-95FC-391ADE4CD69A}" dt="2025-03-30T14:21:09.812" v="1930" actId="1076"/>
          <ac:picMkLst>
            <pc:docMk/>
            <pc:sldMk cId="3994102186" sldId="257"/>
            <ac:picMk id="4" creationId="{2EE27042-D723-0719-66A7-61AA825DF17E}"/>
          </ac:picMkLst>
        </pc:picChg>
      </pc:sldChg>
      <pc:sldChg chg="addSp modSp new mod">
        <pc:chgData name="McCoy,Haley" userId="7863d2f6-667a-4b2e-acf7-ac8ceac4da7d" providerId="ADAL" clId="{4A0D6106-20E9-43A9-95FC-391ADE4CD69A}" dt="2025-03-30T14:22:14.154" v="2052" actId="1076"/>
        <pc:sldMkLst>
          <pc:docMk/>
          <pc:sldMk cId="279373648" sldId="258"/>
        </pc:sldMkLst>
        <pc:spChg chg="mod">
          <ac:chgData name="McCoy,Haley" userId="7863d2f6-667a-4b2e-acf7-ac8ceac4da7d" providerId="ADAL" clId="{4A0D6106-20E9-43A9-95FC-391ADE4CD69A}" dt="2025-03-29T18:20:18.387" v="251" actId="20577"/>
          <ac:spMkLst>
            <pc:docMk/>
            <pc:sldMk cId="279373648" sldId="258"/>
            <ac:spMk id="2" creationId="{0A6CB8A5-DFAF-C0EB-3039-3BE28A6EBDA3}"/>
          </ac:spMkLst>
        </pc:spChg>
        <pc:spChg chg="mod">
          <ac:chgData name="McCoy,Haley" userId="7863d2f6-667a-4b2e-acf7-ac8ceac4da7d" providerId="ADAL" clId="{4A0D6106-20E9-43A9-95FC-391ADE4CD69A}" dt="2025-03-29T18:21:06.251" v="565" actId="20577"/>
          <ac:spMkLst>
            <pc:docMk/>
            <pc:sldMk cId="279373648" sldId="258"/>
            <ac:spMk id="3" creationId="{A7A9BD9D-2F86-A130-556D-EE52D02F7C16}"/>
          </ac:spMkLst>
        </pc:spChg>
        <pc:picChg chg="add mod">
          <ac:chgData name="McCoy,Haley" userId="7863d2f6-667a-4b2e-acf7-ac8ceac4da7d" providerId="ADAL" clId="{4A0D6106-20E9-43A9-95FC-391ADE4CD69A}" dt="2025-03-30T14:22:14.154" v="2052" actId="1076"/>
          <ac:picMkLst>
            <pc:docMk/>
            <pc:sldMk cId="279373648" sldId="258"/>
            <ac:picMk id="4" creationId="{AAECB41B-671C-5F87-1A42-A3116D23ED89}"/>
          </ac:picMkLst>
        </pc:picChg>
      </pc:sldChg>
      <pc:sldChg chg="modSp new mod">
        <pc:chgData name="McCoy,Haley" userId="7863d2f6-667a-4b2e-acf7-ac8ceac4da7d" providerId="ADAL" clId="{4A0D6106-20E9-43A9-95FC-391ADE4CD69A}" dt="2025-03-30T14:47:48.772" v="4192" actId="20577"/>
        <pc:sldMkLst>
          <pc:docMk/>
          <pc:sldMk cId="1487337754" sldId="259"/>
        </pc:sldMkLst>
        <pc:spChg chg="mod">
          <ac:chgData name="McCoy,Haley" userId="7863d2f6-667a-4b2e-acf7-ac8ceac4da7d" providerId="ADAL" clId="{4A0D6106-20E9-43A9-95FC-391ADE4CD69A}" dt="2025-03-29T18:21:31.697" v="631" actId="20577"/>
          <ac:spMkLst>
            <pc:docMk/>
            <pc:sldMk cId="1487337754" sldId="259"/>
            <ac:spMk id="2" creationId="{24AD5702-A8AE-0BA0-1F2C-FCBD9036D1E3}"/>
          </ac:spMkLst>
        </pc:spChg>
        <pc:spChg chg="mod">
          <ac:chgData name="McCoy,Haley" userId="7863d2f6-667a-4b2e-acf7-ac8ceac4da7d" providerId="ADAL" clId="{4A0D6106-20E9-43A9-95FC-391ADE4CD69A}" dt="2025-03-30T14:47:48.772" v="4192" actId="20577"/>
          <ac:spMkLst>
            <pc:docMk/>
            <pc:sldMk cId="1487337754" sldId="259"/>
            <ac:spMk id="3" creationId="{4A60F68F-AF2B-0CED-1B24-7B7925FABBBA}"/>
          </ac:spMkLst>
        </pc:spChg>
      </pc:sldChg>
      <pc:sldChg chg="addSp modSp new mod">
        <pc:chgData name="McCoy,Haley" userId="7863d2f6-667a-4b2e-acf7-ac8ceac4da7d" providerId="ADAL" clId="{4A0D6106-20E9-43A9-95FC-391ADE4CD69A}" dt="2025-03-30T14:32:47.864" v="3080" actId="1076"/>
        <pc:sldMkLst>
          <pc:docMk/>
          <pc:sldMk cId="758342752" sldId="260"/>
        </pc:sldMkLst>
        <pc:spChg chg="mod">
          <ac:chgData name="McCoy,Haley" userId="7863d2f6-667a-4b2e-acf7-ac8ceac4da7d" providerId="ADAL" clId="{4A0D6106-20E9-43A9-95FC-391ADE4CD69A}" dt="2025-03-29T18:22:10.820" v="856" actId="20577"/>
          <ac:spMkLst>
            <pc:docMk/>
            <pc:sldMk cId="758342752" sldId="260"/>
            <ac:spMk id="2" creationId="{A0F7E954-9A9D-F0ED-358E-90AB7C8A3DA1}"/>
          </ac:spMkLst>
        </pc:spChg>
        <pc:spChg chg="mod">
          <ac:chgData name="McCoy,Haley" userId="7863d2f6-667a-4b2e-acf7-ac8ceac4da7d" providerId="ADAL" clId="{4A0D6106-20E9-43A9-95FC-391ADE4CD69A}" dt="2025-03-30T14:32:33.497" v="3074" actId="20577"/>
          <ac:spMkLst>
            <pc:docMk/>
            <pc:sldMk cId="758342752" sldId="260"/>
            <ac:spMk id="3" creationId="{F09716DC-E483-A536-2DC2-1619ED92E244}"/>
          </ac:spMkLst>
        </pc:spChg>
        <pc:picChg chg="add mod">
          <ac:chgData name="McCoy,Haley" userId="7863d2f6-667a-4b2e-acf7-ac8ceac4da7d" providerId="ADAL" clId="{4A0D6106-20E9-43A9-95FC-391ADE4CD69A}" dt="2025-03-30T14:32:11.625" v="3069" actId="1076"/>
          <ac:picMkLst>
            <pc:docMk/>
            <pc:sldMk cId="758342752" sldId="260"/>
            <ac:picMk id="4" creationId="{29C2F4AE-FB7D-CF5D-07F7-B39F576DEA04}"/>
          </ac:picMkLst>
        </pc:picChg>
        <pc:picChg chg="add mod">
          <ac:chgData name="McCoy,Haley" userId="7863d2f6-667a-4b2e-acf7-ac8ceac4da7d" providerId="ADAL" clId="{4A0D6106-20E9-43A9-95FC-391ADE4CD69A}" dt="2025-03-30T14:32:47.864" v="3080" actId="1076"/>
          <ac:picMkLst>
            <pc:docMk/>
            <pc:sldMk cId="758342752" sldId="260"/>
            <ac:picMk id="5" creationId="{2F40A7D0-BA64-9F91-7F95-ED1EB027E418}"/>
          </ac:picMkLst>
        </pc:picChg>
      </pc:sldChg>
      <pc:sldChg chg="addSp modSp new mod">
        <pc:chgData name="McCoy,Haley" userId="7863d2f6-667a-4b2e-acf7-ac8ceac4da7d" providerId="ADAL" clId="{4A0D6106-20E9-43A9-95FC-391ADE4CD69A}" dt="2025-03-30T14:27:23.879" v="2497" actId="20577"/>
        <pc:sldMkLst>
          <pc:docMk/>
          <pc:sldMk cId="2568874617" sldId="261"/>
        </pc:sldMkLst>
        <pc:spChg chg="mod">
          <ac:chgData name="McCoy,Haley" userId="7863d2f6-667a-4b2e-acf7-ac8ceac4da7d" providerId="ADAL" clId="{4A0D6106-20E9-43A9-95FC-391ADE4CD69A}" dt="2025-03-29T18:22:50.544" v="972" actId="20577"/>
          <ac:spMkLst>
            <pc:docMk/>
            <pc:sldMk cId="2568874617" sldId="261"/>
            <ac:spMk id="2" creationId="{EA815836-2E5E-8954-52B0-2923D1E04474}"/>
          </ac:spMkLst>
        </pc:spChg>
        <pc:spChg chg="mod">
          <ac:chgData name="McCoy,Haley" userId="7863d2f6-667a-4b2e-acf7-ac8ceac4da7d" providerId="ADAL" clId="{4A0D6106-20E9-43A9-95FC-391ADE4CD69A}" dt="2025-03-30T14:27:23.879" v="2497" actId="20577"/>
          <ac:spMkLst>
            <pc:docMk/>
            <pc:sldMk cId="2568874617" sldId="261"/>
            <ac:spMk id="3" creationId="{8FBC99DC-C430-19B1-7695-DB26A423D13E}"/>
          </ac:spMkLst>
        </pc:spChg>
        <pc:picChg chg="add mod">
          <ac:chgData name="McCoy,Haley" userId="7863d2f6-667a-4b2e-acf7-ac8ceac4da7d" providerId="ADAL" clId="{4A0D6106-20E9-43A9-95FC-391ADE4CD69A}" dt="2025-03-30T14:27:11.491" v="2490" actId="208"/>
          <ac:picMkLst>
            <pc:docMk/>
            <pc:sldMk cId="2568874617" sldId="261"/>
            <ac:picMk id="5" creationId="{90E743DC-7F6D-12D2-C7ED-ED9DA8CBF4A8}"/>
          </ac:picMkLst>
        </pc:picChg>
        <pc:picChg chg="add mod modCrop">
          <ac:chgData name="McCoy,Haley" userId="7863d2f6-667a-4b2e-acf7-ac8ceac4da7d" providerId="ADAL" clId="{4A0D6106-20E9-43A9-95FC-391ADE4CD69A}" dt="2025-03-30T14:27:11.491" v="2490" actId="208"/>
          <ac:picMkLst>
            <pc:docMk/>
            <pc:sldMk cId="2568874617" sldId="261"/>
            <ac:picMk id="7" creationId="{13DA95FE-0184-9566-9741-36C973EC794F}"/>
          </ac:picMkLst>
        </pc:picChg>
      </pc:sldChg>
      <pc:sldChg chg="addSp modSp new mod">
        <pc:chgData name="McCoy,Haley" userId="7863d2f6-667a-4b2e-acf7-ac8ceac4da7d" providerId="ADAL" clId="{4A0D6106-20E9-43A9-95FC-391ADE4CD69A}" dt="2025-03-30T14:36:56.266" v="3214" actId="20577"/>
        <pc:sldMkLst>
          <pc:docMk/>
          <pc:sldMk cId="1244219093" sldId="262"/>
        </pc:sldMkLst>
        <pc:spChg chg="mod">
          <ac:chgData name="McCoy,Haley" userId="7863d2f6-667a-4b2e-acf7-ac8ceac4da7d" providerId="ADAL" clId="{4A0D6106-20E9-43A9-95FC-391ADE4CD69A}" dt="2025-03-29T18:23:57.723" v="1191" actId="20577"/>
          <ac:spMkLst>
            <pc:docMk/>
            <pc:sldMk cId="1244219093" sldId="262"/>
            <ac:spMk id="2" creationId="{5D0BBB5B-F80E-F41B-1CC8-3579B705551B}"/>
          </ac:spMkLst>
        </pc:spChg>
        <pc:spChg chg="mod">
          <ac:chgData name="McCoy,Haley" userId="7863d2f6-667a-4b2e-acf7-ac8ceac4da7d" providerId="ADAL" clId="{4A0D6106-20E9-43A9-95FC-391ADE4CD69A}" dt="2025-03-30T14:36:56.266" v="3214" actId="20577"/>
          <ac:spMkLst>
            <pc:docMk/>
            <pc:sldMk cId="1244219093" sldId="262"/>
            <ac:spMk id="3" creationId="{E030E3B9-4F6D-97F7-D6FA-481A924BF883}"/>
          </ac:spMkLst>
        </pc:spChg>
        <pc:picChg chg="add mod">
          <ac:chgData name="McCoy,Haley" userId="7863d2f6-667a-4b2e-acf7-ac8ceac4da7d" providerId="ADAL" clId="{4A0D6106-20E9-43A9-95FC-391ADE4CD69A}" dt="2025-03-30T14:36:13.675" v="3146" actId="1076"/>
          <ac:picMkLst>
            <pc:docMk/>
            <pc:sldMk cId="1244219093" sldId="262"/>
            <ac:picMk id="5" creationId="{541CF09A-FD96-DEF4-08D6-1CD8D3AF7583}"/>
          </ac:picMkLst>
        </pc:picChg>
        <pc:picChg chg="add mod">
          <ac:chgData name="McCoy,Haley" userId="7863d2f6-667a-4b2e-acf7-ac8ceac4da7d" providerId="ADAL" clId="{4A0D6106-20E9-43A9-95FC-391ADE4CD69A}" dt="2025-03-30T14:36:38.440" v="3153" actId="1076"/>
          <ac:picMkLst>
            <pc:docMk/>
            <pc:sldMk cId="1244219093" sldId="262"/>
            <ac:picMk id="7" creationId="{BE3C37AE-1E3C-D95C-D5A6-387D6C32A3EA}"/>
          </ac:picMkLst>
        </pc:picChg>
      </pc:sldChg>
      <pc:sldChg chg="addSp modSp new mod">
        <pc:chgData name="McCoy,Haley" userId="7863d2f6-667a-4b2e-acf7-ac8ceac4da7d" providerId="ADAL" clId="{4A0D6106-20E9-43A9-95FC-391ADE4CD69A}" dt="2025-03-30T14:38:41.410" v="3332" actId="1076"/>
        <pc:sldMkLst>
          <pc:docMk/>
          <pc:sldMk cId="4103696910" sldId="263"/>
        </pc:sldMkLst>
        <pc:spChg chg="mod">
          <ac:chgData name="McCoy,Haley" userId="7863d2f6-667a-4b2e-acf7-ac8ceac4da7d" providerId="ADAL" clId="{4A0D6106-20E9-43A9-95FC-391ADE4CD69A}" dt="2025-03-29T18:24:28.918" v="1337" actId="20577"/>
          <ac:spMkLst>
            <pc:docMk/>
            <pc:sldMk cId="4103696910" sldId="263"/>
            <ac:spMk id="2" creationId="{62EA6122-CD12-0126-1EF3-A8F8B72D7D22}"/>
          </ac:spMkLst>
        </pc:spChg>
        <pc:spChg chg="mod">
          <ac:chgData name="McCoy,Haley" userId="7863d2f6-667a-4b2e-acf7-ac8ceac4da7d" providerId="ADAL" clId="{4A0D6106-20E9-43A9-95FC-391ADE4CD69A}" dt="2025-03-30T14:37:50.838" v="3317" actId="20577"/>
          <ac:spMkLst>
            <pc:docMk/>
            <pc:sldMk cId="4103696910" sldId="263"/>
            <ac:spMk id="3" creationId="{16AB3B57-671B-08F5-1CCD-D915895C0C97}"/>
          </ac:spMkLst>
        </pc:spChg>
        <pc:picChg chg="add mod">
          <ac:chgData name="McCoy,Haley" userId="7863d2f6-667a-4b2e-acf7-ac8ceac4da7d" providerId="ADAL" clId="{4A0D6106-20E9-43A9-95FC-391ADE4CD69A}" dt="2025-03-30T14:38:13.337" v="3324" actId="1076"/>
          <ac:picMkLst>
            <pc:docMk/>
            <pc:sldMk cId="4103696910" sldId="263"/>
            <ac:picMk id="4" creationId="{1AFAF17F-71A1-A3E3-F841-3B0C1109C785}"/>
          </ac:picMkLst>
        </pc:picChg>
        <pc:picChg chg="add mod">
          <ac:chgData name="McCoy,Haley" userId="7863d2f6-667a-4b2e-acf7-ac8ceac4da7d" providerId="ADAL" clId="{4A0D6106-20E9-43A9-95FC-391ADE4CD69A}" dt="2025-03-30T14:38:41.410" v="3332" actId="1076"/>
          <ac:picMkLst>
            <pc:docMk/>
            <pc:sldMk cId="4103696910" sldId="263"/>
            <ac:picMk id="6" creationId="{C1F351A6-A598-9BBB-3001-68C2BD6513C0}"/>
          </ac:picMkLst>
        </pc:picChg>
      </pc:sldChg>
      <pc:sldChg chg="addSp modSp new mod">
        <pc:chgData name="McCoy,Haley" userId="7863d2f6-667a-4b2e-acf7-ac8ceac4da7d" providerId="ADAL" clId="{4A0D6106-20E9-43A9-95FC-391ADE4CD69A}" dt="2025-03-30T14:46:58.234" v="4084" actId="208"/>
        <pc:sldMkLst>
          <pc:docMk/>
          <pc:sldMk cId="2405812455" sldId="264"/>
        </pc:sldMkLst>
        <pc:spChg chg="mod">
          <ac:chgData name="McCoy,Haley" userId="7863d2f6-667a-4b2e-acf7-ac8ceac4da7d" providerId="ADAL" clId="{4A0D6106-20E9-43A9-95FC-391ADE4CD69A}" dt="2025-03-29T18:24:46.816" v="1415" actId="20577"/>
          <ac:spMkLst>
            <pc:docMk/>
            <pc:sldMk cId="2405812455" sldId="264"/>
            <ac:spMk id="2" creationId="{4A1D47B7-037A-8484-7FB9-4228EEC8FEB5}"/>
          </ac:spMkLst>
        </pc:spChg>
        <pc:spChg chg="mod">
          <ac:chgData name="McCoy,Haley" userId="7863d2f6-667a-4b2e-acf7-ac8ceac4da7d" providerId="ADAL" clId="{4A0D6106-20E9-43A9-95FC-391ADE4CD69A}" dt="2025-03-29T18:25:04.471" v="1502" actId="20577"/>
          <ac:spMkLst>
            <pc:docMk/>
            <pc:sldMk cId="2405812455" sldId="264"/>
            <ac:spMk id="3" creationId="{B31B53A3-B8F9-C0D3-B6C0-E6602FB9ECA0}"/>
          </ac:spMkLst>
        </pc:spChg>
        <pc:picChg chg="add mod">
          <ac:chgData name="McCoy,Haley" userId="7863d2f6-667a-4b2e-acf7-ac8ceac4da7d" providerId="ADAL" clId="{4A0D6106-20E9-43A9-95FC-391ADE4CD69A}" dt="2025-03-30T14:42:37.399" v="3770" actId="1076"/>
          <ac:picMkLst>
            <pc:docMk/>
            <pc:sldMk cId="2405812455" sldId="264"/>
            <ac:picMk id="4" creationId="{F5D3112E-2B19-7B89-007D-920D0891A4F2}"/>
          </ac:picMkLst>
        </pc:picChg>
        <pc:picChg chg="add mod">
          <ac:chgData name="McCoy,Haley" userId="7863d2f6-667a-4b2e-acf7-ac8ceac4da7d" providerId="ADAL" clId="{4A0D6106-20E9-43A9-95FC-391ADE4CD69A}" dt="2025-03-30T14:44:14.559" v="4049" actId="1076"/>
          <ac:picMkLst>
            <pc:docMk/>
            <pc:sldMk cId="2405812455" sldId="264"/>
            <ac:picMk id="5" creationId="{0ECAD7C1-3B0A-CBBF-8D30-F76459ED31E0}"/>
          </ac:picMkLst>
        </pc:picChg>
        <pc:picChg chg="add mod">
          <ac:chgData name="McCoy,Haley" userId="7863d2f6-667a-4b2e-acf7-ac8ceac4da7d" providerId="ADAL" clId="{4A0D6106-20E9-43A9-95FC-391ADE4CD69A}" dt="2025-03-30T14:46:58.234" v="4084" actId="208"/>
          <ac:picMkLst>
            <pc:docMk/>
            <pc:sldMk cId="2405812455" sldId="264"/>
            <ac:picMk id="7" creationId="{2E369F97-5530-BAA2-BC17-30F3602FD690}"/>
          </ac:picMkLst>
        </pc:picChg>
      </pc:sldChg>
      <pc:sldChg chg="addSp modSp new mod">
        <pc:chgData name="McCoy,Haley" userId="7863d2f6-667a-4b2e-acf7-ac8ceac4da7d" providerId="ADAL" clId="{4A0D6106-20E9-43A9-95FC-391ADE4CD69A}" dt="2025-03-30T14:45:36.521" v="4069" actId="1076"/>
        <pc:sldMkLst>
          <pc:docMk/>
          <pc:sldMk cId="3092267160" sldId="265"/>
        </pc:sldMkLst>
        <pc:spChg chg="mod">
          <ac:chgData name="McCoy,Haley" userId="7863d2f6-667a-4b2e-acf7-ac8ceac4da7d" providerId="ADAL" clId="{4A0D6106-20E9-43A9-95FC-391ADE4CD69A}" dt="2025-03-29T18:25:13.753" v="1518" actId="20577"/>
          <ac:spMkLst>
            <pc:docMk/>
            <pc:sldMk cId="3092267160" sldId="265"/>
            <ac:spMk id="2" creationId="{942601D6-879F-4186-10D9-0A89D4A2D54B}"/>
          </ac:spMkLst>
        </pc:spChg>
        <pc:spChg chg="mod">
          <ac:chgData name="McCoy,Haley" userId="7863d2f6-667a-4b2e-acf7-ac8ceac4da7d" providerId="ADAL" clId="{4A0D6106-20E9-43A9-95FC-391ADE4CD69A}" dt="2025-03-30T14:44:24.105" v="4061" actId="20577"/>
          <ac:spMkLst>
            <pc:docMk/>
            <pc:sldMk cId="3092267160" sldId="265"/>
            <ac:spMk id="3" creationId="{6031D18A-0B64-D1F4-D920-A2C70FF307ED}"/>
          </ac:spMkLst>
        </pc:spChg>
        <pc:picChg chg="add mod">
          <ac:chgData name="McCoy,Haley" userId="7863d2f6-667a-4b2e-acf7-ac8ceac4da7d" providerId="ADAL" clId="{4A0D6106-20E9-43A9-95FC-391ADE4CD69A}" dt="2025-03-30T14:45:21.972" v="4066" actId="1076"/>
          <ac:picMkLst>
            <pc:docMk/>
            <pc:sldMk cId="3092267160" sldId="265"/>
            <ac:picMk id="5" creationId="{6FFFF966-9B82-A3D8-3CD4-A7B25590B5CE}"/>
          </ac:picMkLst>
        </pc:picChg>
        <pc:picChg chg="add mod">
          <ac:chgData name="McCoy,Haley" userId="7863d2f6-667a-4b2e-acf7-ac8ceac4da7d" providerId="ADAL" clId="{4A0D6106-20E9-43A9-95FC-391ADE4CD69A}" dt="2025-03-30T14:45:36.521" v="4069" actId="1076"/>
          <ac:picMkLst>
            <pc:docMk/>
            <pc:sldMk cId="3092267160" sldId="265"/>
            <ac:picMk id="7" creationId="{144DB3B0-8139-F969-8079-355056260CB9}"/>
          </ac:picMkLst>
        </pc:picChg>
      </pc:sldChg>
      <pc:sldChg chg="modSp new mod">
        <pc:chgData name="McCoy,Haley" userId="7863d2f6-667a-4b2e-acf7-ac8ceac4da7d" providerId="ADAL" clId="{4A0D6106-20E9-43A9-95FC-391ADE4CD69A}" dt="2025-03-30T14:45:48.385" v="4080" actId="20577"/>
        <pc:sldMkLst>
          <pc:docMk/>
          <pc:sldMk cId="581418721" sldId="266"/>
        </pc:sldMkLst>
        <pc:spChg chg="mod">
          <ac:chgData name="McCoy,Haley" userId="7863d2f6-667a-4b2e-acf7-ac8ceac4da7d" providerId="ADAL" clId="{4A0D6106-20E9-43A9-95FC-391ADE4CD69A}" dt="2025-03-29T18:25:43.536" v="1706" actId="20577"/>
          <ac:spMkLst>
            <pc:docMk/>
            <pc:sldMk cId="581418721" sldId="266"/>
            <ac:spMk id="2" creationId="{5894A280-4111-C998-A56D-9AB7A23CFD06}"/>
          </ac:spMkLst>
        </pc:spChg>
        <pc:spChg chg="mod">
          <ac:chgData name="McCoy,Haley" userId="7863d2f6-667a-4b2e-acf7-ac8ceac4da7d" providerId="ADAL" clId="{4A0D6106-20E9-43A9-95FC-391ADE4CD69A}" dt="2025-03-30T14:45:48.385" v="4080" actId="20577"/>
          <ac:spMkLst>
            <pc:docMk/>
            <pc:sldMk cId="581418721" sldId="266"/>
            <ac:spMk id="3" creationId="{109718DE-637E-706F-A031-7167252A898C}"/>
          </ac:spMkLst>
        </pc:spChg>
      </pc:sldChg>
      <pc:sldChg chg="addSp delSp modSp new add del mod ord modTransition">
        <pc:chgData name="McCoy,Haley" userId="7863d2f6-667a-4b2e-acf7-ac8ceac4da7d" providerId="ADAL" clId="{4A0D6106-20E9-43A9-95FC-391ADE4CD69A}" dt="2025-03-30T14:37:15.419" v="3217" actId="47"/>
        <pc:sldMkLst>
          <pc:docMk/>
          <pc:sldMk cId="2373646618" sldId="267"/>
        </pc:sldMkLst>
        <pc:spChg chg="mod">
          <ac:chgData name="McCoy,Haley" userId="7863d2f6-667a-4b2e-acf7-ac8ceac4da7d" providerId="ADAL" clId="{4A0D6106-20E9-43A9-95FC-391ADE4CD69A}" dt="2025-03-30T14:32:28.307" v="3072" actId="255"/>
          <ac:spMkLst>
            <pc:docMk/>
            <pc:sldMk cId="2373646618" sldId="267"/>
            <ac:spMk id="2" creationId="{6F3DA7EC-591B-95B5-0A62-147F9C710B43}"/>
          </ac:spMkLst>
        </pc:spChg>
        <pc:spChg chg="del mod">
          <ac:chgData name="McCoy,Haley" userId="7863d2f6-667a-4b2e-acf7-ac8ceac4da7d" providerId="ADAL" clId="{4A0D6106-20E9-43A9-95FC-391ADE4CD69A}" dt="2025-03-30T14:29:34.416" v="2844" actId="478"/>
          <ac:spMkLst>
            <pc:docMk/>
            <pc:sldMk cId="2373646618" sldId="267"/>
            <ac:spMk id="3" creationId="{F9F7522F-BCE2-3742-2706-19F881B0DBA0}"/>
          </ac:spMkLst>
        </pc:spChg>
        <pc:spChg chg="add del mod">
          <ac:chgData name="McCoy,Haley" userId="7863d2f6-667a-4b2e-acf7-ac8ceac4da7d" providerId="ADAL" clId="{4A0D6106-20E9-43A9-95FC-391ADE4CD69A}" dt="2025-03-30T14:31:55.473" v="3062" actId="21"/>
          <ac:spMkLst>
            <pc:docMk/>
            <pc:sldMk cId="2373646618" sldId="267"/>
            <ac:spMk id="4" creationId="{E493D9BD-B153-D008-B1F7-A53046F7C23A}"/>
          </ac:spMkLst>
        </pc:spChg>
        <pc:spChg chg="add mod">
          <ac:chgData name="McCoy,Haley" userId="7863d2f6-667a-4b2e-acf7-ac8ceac4da7d" providerId="ADAL" clId="{4A0D6106-20E9-43A9-95FC-391ADE4CD69A}" dt="2025-03-30T14:34:40.988" v="3110" actId="14100"/>
          <ac:spMkLst>
            <pc:docMk/>
            <pc:sldMk cId="2373646618" sldId="267"/>
            <ac:spMk id="5" creationId="{25EC4108-A8C8-2D05-4757-27C994459F25}"/>
          </ac:spMkLst>
        </pc:spChg>
        <pc:spChg chg="add mod">
          <ac:chgData name="McCoy,Haley" userId="7863d2f6-667a-4b2e-acf7-ac8ceac4da7d" providerId="ADAL" clId="{4A0D6106-20E9-43A9-95FC-391ADE4CD69A}" dt="2025-03-30T14:34:59.193" v="3115" actId="1076"/>
          <ac:spMkLst>
            <pc:docMk/>
            <pc:sldMk cId="2373646618" sldId="267"/>
            <ac:spMk id="12" creationId="{B079CC33-261C-5588-13EF-73A57C772C95}"/>
          </ac:spMkLst>
        </pc:spChg>
        <pc:spChg chg="add mod">
          <ac:chgData name="McCoy,Haley" userId="7863d2f6-667a-4b2e-acf7-ac8ceac4da7d" providerId="ADAL" clId="{4A0D6106-20E9-43A9-95FC-391ADE4CD69A}" dt="2025-03-30T14:35:08.086" v="3119" actId="1076"/>
          <ac:spMkLst>
            <pc:docMk/>
            <pc:sldMk cId="2373646618" sldId="267"/>
            <ac:spMk id="13" creationId="{8046B775-C204-4EE3-DC35-5C3123056AC8}"/>
          </ac:spMkLst>
        </pc:spChg>
        <pc:spChg chg="add mod">
          <ac:chgData name="McCoy,Haley" userId="7863d2f6-667a-4b2e-acf7-ac8ceac4da7d" providerId="ADAL" clId="{4A0D6106-20E9-43A9-95FC-391ADE4CD69A}" dt="2025-03-30T14:35:14.477" v="3124" actId="20577"/>
          <ac:spMkLst>
            <pc:docMk/>
            <pc:sldMk cId="2373646618" sldId="267"/>
            <ac:spMk id="14" creationId="{B1B20F65-9E8B-ACAF-8CF0-2EA7C266BED3}"/>
          </ac:spMkLst>
        </pc:spChg>
        <pc:cxnChg chg="add mod">
          <ac:chgData name="McCoy,Haley" userId="7863d2f6-667a-4b2e-acf7-ac8ceac4da7d" providerId="ADAL" clId="{4A0D6106-20E9-43A9-95FC-391ADE4CD69A}" dt="2025-03-30T14:33:23.367" v="3085" actId="1076"/>
          <ac:cxnSpMkLst>
            <pc:docMk/>
            <pc:sldMk cId="2373646618" sldId="267"/>
            <ac:cxnSpMk id="7" creationId="{4D806919-1896-D7DB-C265-83150A7DEF37}"/>
          </ac:cxnSpMkLst>
        </pc:cxnChg>
        <pc:cxnChg chg="add mod">
          <ac:chgData name="McCoy,Haley" userId="7863d2f6-667a-4b2e-acf7-ac8ceac4da7d" providerId="ADAL" clId="{4A0D6106-20E9-43A9-95FC-391ADE4CD69A}" dt="2025-03-30T14:34:08.794" v="3088" actId="208"/>
          <ac:cxnSpMkLst>
            <pc:docMk/>
            <pc:sldMk cId="2373646618" sldId="267"/>
            <ac:cxnSpMk id="9" creationId="{F541FD5A-8F0F-F9E6-6BB8-7B54EABAB7F7}"/>
          </ac:cxnSpMkLst>
        </pc:cxnChg>
        <pc:cxnChg chg="add mod">
          <ac:chgData name="McCoy,Haley" userId="7863d2f6-667a-4b2e-acf7-ac8ceac4da7d" providerId="ADAL" clId="{4A0D6106-20E9-43A9-95FC-391ADE4CD69A}" dt="2025-03-30T14:34:13.079" v="3090" actId="1076"/>
          <ac:cxnSpMkLst>
            <pc:docMk/>
            <pc:sldMk cId="2373646618" sldId="267"/>
            <ac:cxnSpMk id="10" creationId="{A15B7906-41EE-6BB0-60B5-485F586D3D98}"/>
          </ac:cxnSpMkLst>
        </pc:cxnChg>
        <pc:cxnChg chg="add mod">
          <ac:chgData name="McCoy,Haley" userId="7863d2f6-667a-4b2e-acf7-ac8ceac4da7d" providerId="ADAL" clId="{4A0D6106-20E9-43A9-95FC-391ADE4CD69A}" dt="2025-03-30T14:34:23.838" v="3092" actId="1076"/>
          <ac:cxnSpMkLst>
            <pc:docMk/>
            <pc:sldMk cId="2373646618" sldId="267"/>
            <ac:cxnSpMk id="11" creationId="{298F5BF8-9F66-7CFC-891A-F843306D319D}"/>
          </ac:cxnSpMkLst>
        </pc:cxnChg>
      </pc:sldChg>
      <pc:sldChg chg="modSp new mod">
        <pc:chgData name="McCoy,Haley" userId="7863d2f6-667a-4b2e-acf7-ac8ceac4da7d" providerId="ADAL" clId="{4A0D6106-20E9-43A9-95FC-391ADE4CD69A}" dt="2025-03-30T14:28:51.138" v="2770" actId="20577"/>
        <pc:sldMkLst>
          <pc:docMk/>
          <pc:sldMk cId="3746268027" sldId="268"/>
        </pc:sldMkLst>
        <pc:spChg chg="mod">
          <ac:chgData name="McCoy,Haley" userId="7863d2f6-667a-4b2e-acf7-ac8ceac4da7d" providerId="ADAL" clId="{4A0D6106-20E9-43A9-95FC-391ADE4CD69A}" dt="2025-03-30T14:27:55.202" v="2503" actId="20577"/>
          <ac:spMkLst>
            <pc:docMk/>
            <pc:sldMk cId="3746268027" sldId="268"/>
            <ac:spMk id="2" creationId="{E0D6D32A-4CA4-0019-6088-6FDCC2D3D2F5}"/>
          </ac:spMkLst>
        </pc:spChg>
        <pc:spChg chg="mod">
          <ac:chgData name="McCoy,Haley" userId="7863d2f6-667a-4b2e-acf7-ac8ceac4da7d" providerId="ADAL" clId="{4A0D6106-20E9-43A9-95FC-391ADE4CD69A}" dt="2025-03-30T14:28:51.138" v="2770" actId="20577"/>
          <ac:spMkLst>
            <pc:docMk/>
            <pc:sldMk cId="3746268027" sldId="268"/>
            <ac:spMk id="3" creationId="{76BFAAAE-57C9-101F-B01C-9839190651A4}"/>
          </ac:spMkLst>
        </pc:spChg>
      </pc:sldChg>
      <pc:sldChg chg="addSp delSp modSp new mod">
        <pc:chgData name="McCoy,Haley" userId="7863d2f6-667a-4b2e-acf7-ac8ceac4da7d" providerId="ADAL" clId="{4A0D6106-20E9-43A9-95FC-391ADE4CD69A}" dt="2025-03-30T14:35:37.109" v="3129" actId="1076"/>
        <pc:sldMkLst>
          <pc:docMk/>
          <pc:sldMk cId="717710070" sldId="269"/>
        </pc:sldMkLst>
        <pc:spChg chg="mod">
          <ac:chgData name="McCoy,Haley" userId="7863d2f6-667a-4b2e-acf7-ac8ceac4da7d" providerId="ADAL" clId="{4A0D6106-20E9-43A9-95FC-391ADE4CD69A}" dt="2025-03-30T14:31:42.407" v="3060" actId="20577"/>
          <ac:spMkLst>
            <pc:docMk/>
            <pc:sldMk cId="717710070" sldId="269"/>
            <ac:spMk id="2" creationId="{D3E33C27-EF88-5F1D-C414-5A1AF0BB82D5}"/>
          </ac:spMkLst>
        </pc:spChg>
        <pc:spChg chg="mod">
          <ac:chgData name="McCoy,Haley" userId="7863d2f6-667a-4b2e-acf7-ac8ceac4da7d" providerId="ADAL" clId="{4A0D6106-20E9-43A9-95FC-391ADE4CD69A}" dt="2025-03-30T14:31:43.793" v="3061"/>
          <ac:spMkLst>
            <pc:docMk/>
            <pc:sldMk cId="717710070" sldId="269"/>
            <ac:spMk id="3" creationId="{19D98072-2FEA-8D32-1AE9-02C544877407}"/>
          </ac:spMkLst>
        </pc:spChg>
        <pc:spChg chg="add del mod">
          <ac:chgData name="McCoy,Haley" userId="7863d2f6-667a-4b2e-acf7-ac8ceac4da7d" providerId="ADAL" clId="{4A0D6106-20E9-43A9-95FC-391ADE4CD69A}" dt="2025-03-30T14:35:26.911" v="3125" actId="478"/>
          <ac:spMkLst>
            <pc:docMk/>
            <pc:sldMk cId="717710070" sldId="269"/>
            <ac:spMk id="4" creationId="{E493D9BD-B153-D008-B1F7-A53046F7C23A}"/>
          </ac:spMkLst>
        </pc:spChg>
        <pc:picChg chg="add mod">
          <ac:chgData name="McCoy,Haley" userId="7863d2f6-667a-4b2e-acf7-ac8ceac4da7d" providerId="ADAL" clId="{4A0D6106-20E9-43A9-95FC-391ADE4CD69A}" dt="2025-03-30T14:35:37.109" v="3129" actId="1076"/>
          <ac:picMkLst>
            <pc:docMk/>
            <pc:sldMk cId="717710070" sldId="269"/>
            <ac:picMk id="5" creationId="{E4F093FF-4341-FE07-1DA1-52EF06F5C70D}"/>
          </ac:picMkLst>
        </pc:picChg>
      </pc:sldChg>
      <pc:sldChg chg="add del">
        <pc:chgData name="McCoy,Haley" userId="7863d2f6-667a-4b2e-acf7-ac8ceac4da7d" providerId="ADAL" clId="{4A0D6106-20E9-43A9-95FC-391ADE4CD69A}" dt="2025-03-30T14:32:38.311" v="3076"/>
        <pc:sldMkLst>
          <pc:docMk/>
          <pc:sldMk cId="2491210258" sldId="270"/>
        </pc:sldMkLst>
      </pc:sldChg>
      <pc:sldChg chg="addSp modSp new del mod ord modTransition chgLayout">
        <pc:chgData name="McCoy,Haley" userId="7863d2f6-667a-4b2e-acf7-ac8ceac4da7d" providerId="ADAL" clId="{4A0D6106-20E9-43A9-95FC-391ADE4CD69A}" dt="2025-03-30T14:44:19.135" v="4050" actId="47"/>
        <pc:sldMkLst>
          <pc:docMk/>
          <pc:sldMk cId="4049530141" sldId="270"/>
        </pc:sldMkLst>
        <pc:spChg chg="mod ord">
          <ac:chgData name="McCoy,Haley" userId="7863d2f6-667a-4b2e-acf7-ac8ceac4da7d" providerId="ADAL" clId="{4A0D6106-20E9-43A9-95FC-391ADE4CD69A}" dt="2025-03-30T14:42:44.298" v="3774" actId="20577"/>
          <ac:spMkLst>
            <pc:docMk/>
            <pc:sldMk cId="4049530141" sldId="270"/>
            <ac:spMk id="2" creationId="{BF968D01-FCC1-1E0C-A1EB-A5BCEA4CBDA9}"/>
          </ac:spMkLst>
        </pc:spChg>
        <pc:spChg chg="mod ord">
          <ac:chgData name="McCoy,Haley" userId="7863d2f6-667a-4b2e-acf7-ac8ceac4da7d" providerId="ADAL" clId="{4A0D6106-20E9-43A9-95FC-391ADE4CD69A}" dt="2025-03-30T14:44:03.633" v="4045" actId="27636"/>
          <ac:spMkLst>
            <pc:docMk/>
            <pc:sldMk cId="4049530141" sldId="270"/>
            <ac:spMk id="3" creationId="{D38AC2BA-3ABB-01F3-3F37-6AD71EFF5732}"/>
          </ac:spMkLst>
        </pc:spChg>
        <pc:spChg chg="add mod">
          <ac:chgData name="McCoy,Haley" userId="7863d2f6-667a-4b2e-acf7-ac8ceac4da7d" providerId="ADAL" clId="{4A0D6106-20E9-43A9-95FC-391ADE4CD69A}" dt="2025-03-30T14:43:23.960" v="3948" actId="27636"/>
          <ac:spMkLst>
            <pc:docMk/>
            <pc:sldMk cId="4049530141" sldId="270"/>
            <ac:spMk id="4" creationId="{EA1C6CC3-62B6-5EFE-C3D7-E78BD077B7F4}"/>
          </ac:spMkLst>
        </pc:spChg>
        <pc:spChg chg="add mod">
          <ac:chgData name="McCoy,Haley" userId="7863d2f6-667a-4b2e-acf7-ac8ceac4da7d" providerId="ADAL" clId="{4A0D6106-20E9-43A9-95FC-391ADE4CD69A}" dt="2025-03-30T14:43:42.002" v="3974" actId="20577"/>
          <ac:spMkLst>
            <pc:docMk/>
            <pc:sldMk cId="4049530141" sldId="270"/>
            <ac:spMk id="5" creationId="{EF164D9F-9312-B5AC-7B79-6D90420F8DC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1DD04-2502-60BB-6EEC-4A56A28B4A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8208DC-F6A3-7878-FE70-017228D8A5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6A0657-18F9-1E8D-629B-B9A861365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671C-8173-4D6E-B2FE-3BDCF93AE65F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07970-1B06-96FA-BD15-1BBDA3A45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A76086-A6F7-51CC-8FE6-667CD6F31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19A3-C8F5-4703-89D6-CF6AA7C8B0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955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B391C-ACDD-8BBD-DFAE-58CA491B0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A0A7ED-2480-CB0A-78E3-1A9D581E5C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F01F-16CE-AF8D-D247-09E197B7D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671C-8173-4D6E-B2FE-3BDCF93AE65F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B664E0-F348-8325-731A-FE60A8525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79A609-8610-DEF7-2989-20E88FF7C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19A3-C8F5-4703-89D6-CF6AA7C8B0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280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299E03-B822-47C8-4649-276BB431D6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AF0A87-A987-F18B-6AB4-485A44577D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B2EA9F-4BCE-879F-F4D3-AE26F45EF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671C-8173-4D6E-B2FE-3BDCF93AE65F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BA6AD7-D017-CEDA-CA52-18A408C9A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DD783-9E03-F6F7-07B0-A195CC12C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19A3-C8F5-4703-89D6-CF6AA7C8B0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612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6D4C7-2AED-5D6A-2C52-0701869BD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2EEA53-2144-7459-A17B-7377A2838D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D0C0E0-213D-620D-D5B5-6AE8DD4F3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671C-8173-4D6E-B2FE-3BDCF93AE65F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5174A5-6D3F-4116-60D2-60372CFDE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A05A48-CED3-6162-1B3A-F41E337E6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19A3-C8F5-4703-89D6-CF6AA7C8B0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488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35C59-91F3-6415-2970-D7A763448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23D898-37BC-FE1F-81F3-9A38169EF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26DFDE-469E-D467-F1E0-82E7806B9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671C-8173-4D6E-B2FE-3BDCF93AE65F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7358D7-7A84-418F-5EEC-8C5C93085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5787F5-9EB0-51A9-6AA2-A8FB6021D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19A3-C8F5-4703-89D6-CF6AA7C8B0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852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7F982-65A7-7C45-9CFC-CA4071EE2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80BC1-50AD-5402-7215-993B78B36D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5DAFC-E0AA-750C-FE26-1E4CE0C762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F0B2F-9CFC-A8C3-55EA-244A30979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671C-8173-4D6E-B2FE-3BDCF93AE65F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AD511F-967A-9453-4D00-1A461DDCE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54BC2A-804F-4C95-1F6A-4C595169A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19A3-C8F5-4703-89D6-CF6AA7C8B0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87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43A7C-C3A4-EDF7-2FF3-2FA386BB7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C38A99-0219-334B-396C-0A7117E582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65B32E-BA1F-0730-F996-044FC7A86C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5467E3-F4E0-013D-FAFD-B979A27F7B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CFF3F1-D922-8D05-FC6B-8087A470FC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7623D2-E2C5-7601-D414-7EF9745BB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671C-8173-4D6E-B2FE-3BDCF93AE65F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3908B5-0B83-8738-8B8E-3B8A6FEBF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329A10-ABA1-0A8E-A492-81CD643E1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19A3-C8F5-4703-89D6-CF6AA7C8B0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038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47D46-512F-2DAC-35CD-CE1EDA85C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5F6BCF-5726-6B55-6542-CF2BA992C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671C-8173-4D6E-B2FE-3BDCF93AE65F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5FED24-0F16-1D00-2B25-34A408C94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95424F-85AA-8947-C234-151AFEBD5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19A3-C8F5-4703-89D6-CF6AA7C8B0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892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4DE6369-F7E9-E879-9C6D-6AF2C3C28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671C-8173-4D6E-B2FE-3BDCF93AE65F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344FF7-0811-FEE6-3765-738F23D44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74C692-87A0-7412-48EA-81A0A1510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19A3-C8F5-4703-89D6-CF6AA7C8B0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855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9A66E-E493-406F-7C84-403C31C98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DFA94A-5454-5A7A-25D5-321BC163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6659D9-9F3D-2B8B-2567-6427DD2241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D64E4-7AAC-5BC5-16E5-E9E541BA5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671C-8173-4D6E-B2FE-3BDCF93AE65F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CBDE8D-F997-88EB-7376-C7457AD78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7E754-47A9-1F4A-933F-8CD7F778B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19A3-C8F5-4703-89D6-CF6AA7C8B0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994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6B614-B6C4-E9E7-E7C5-2308BB238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BA3E4E-94D9-D813-975D-A7081C282A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41676B-3212-47F9-BD52-D8A747CE09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2AE556-6185-E4C6-9131-D93ACB014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671C-8173-4D6E-B2FE-3BDCF93AE65F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85348-F20A-3BD1-AA4C-7F0CDF4E1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1B9256-70BC-0497-506A-DBE44EA24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19A3-C8F5-4703-89D6-CF6AA7C8B0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842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FF15A0-E37A-E0BE-99DA-DD053462F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922CD3-C13C-BA70-6B51-546C299F8E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3D39AC-D480-5170-DBFE-5D99F6428C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A6671C-8173-4D6E-B2FE-3BDCF93AE65F}" type="datetimeFigureOut">
              <a:rPr lang="en-US" smtClean="0"/>
              <a:t>3/30/2025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84FD7-549F-A181-F0A8-6B81334B43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3237A-3715-5534-7F6B-1E5723DB42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06D19A3-C8F5-4703-89D6-CF6AA7C8B0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405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E6F50-B7E2-663A-D908-73124016E3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Font Size Experiment using PowerPoint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6A72F9-5E70-256E-7039-CC20506825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Tutorial</a:t>
            </a:r>
          </a:p>
        </p:txBody>
      </p:sp>
    </p:spTree>
    <p:extLst>
      <p:ext uri="{BB962C8B-B14F-4D97-AF65-F5344CB8AC3E}">
        <p14:creationId xmlns:p14="http://schemas.microsoft.com/office/powerpoint/2010/main" val="2471556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A6122-CD12-0126-1EF3-A8F8B72D7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Immediate recall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AB3B57-671B-08F5-1CCD-D915895C0C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a slide that asks participants to recall as many words as they can</a:t>
            </a:r>
          </a:p>
          <a:p>
            <a:r>
              <a:rPr lang="en-US" dirty="0"/>
              <a:t>Set it to move forward after 2 minutes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FAF17F-71A1-A3E3-F841-3B0C1109C7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484" y="3788761"/>
            <a:ext cx="4245693" cy="238820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F351A6-A598-9BBB-3001-68C2BD6513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598604"/>
            <a:ext cx="2594015" cy="2045074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4103696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D47B7-037A-8484-7FB9-4228EEC8F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B53A3-B8F9-C0D3-B6C0-E6602FB9EC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some scoring instructions </a:t>
            </a:r>
          </a:p>
          <a:p>
            <a:r>
              <a:rPr lang="en-US" dirty="0"/>
              <a:t>Average </a:t>
            </a:r>
            <a:r>
              <a:rPr lang="en-US" dirty="0" err="1"/>
              <a:t>JOLs</a:t>
            </a:r>
            <a:r>
              <a:rPr lang="en-US" dirty="0"/>
              <a:t> </a:t>
            </a:r>
          </a:p>
          <a:p>
            <a:r>
              <a:rPr lang="en-US" dirty="0"/>
              <a:t>Number recalled</a:t>
            </a:r>
          </a:p>
          <a:p>
            <a:r>
              <a:rPr lang="en-US" dirty="0"/>
              <a:t>Big/small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D3112E-2B19-7B89-007D-920D0891A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3685" y="681037"/>
            <a:ext cx="4539607" cy="2553529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CAD7C1-3B0A-CBBF-8D30-F76459ED31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658" y="3369503"/>
            <a:ext cx="4866178" cy="273722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E369F97-5530-BAA2-BC17-30F3602FD6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4505" y="3887828"/>
            <a:ext cx="1147552" cy="817936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405812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601D6-879F-4186-10D9-0A89D4A2D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 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1D18A-0B64-D1F4-D920-A2C70FF307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a new, blank word document</a:t>
            </a:r>
          </a:p>
          <a:p>
            <a:r>
              <a:rPr lang="en-US" dirty="0"/>
              <a:t>Create an answer sheet for participants to fill out</a:t>
            </a:r>
          </a:p>
          <a:p>
            <a:r>
              <a:rPr lang="en-US" dirty="0"/>
              <a:t>Include slots for each JOL question</a:t>
            </a:r>
          </a:p>
          <a:p>
            <a:r>
              <a:rPr lang="en-US" dirty="0"/>
              <a:t>Include a box for recall</a:t>
            </a:r>
          </a:p>
          <a:p>
            <a:r>
              <a:rPr lang="en-US" dirty="0"/>
              <a:t>Include blanks for final scores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FFF966-9B82-A3D8-3CD4-A7B25590B5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743" y="205001"/>
            <a:ext cx="4472507" cy="2017111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4DB3B0-8139-F969-8079-355056260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4572" y="4686216"/>
            <a:ext cx="6216970" cy="1625684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3092267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4A280-4111-C998-A56D-9AB7A23CF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All done :)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9718DE-637E-706F-A031-7167252A8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Great job!</a:t>
            </a:r>
          </a:p>
        </p:txBody>
      </p:sp>
    </p:spTree>
    <p:extLst>
      <p:ext uri="{BB962C8B-B14F-4D97-AF65-F5344CB8AC3E}">
        <p14:creationId xmlns:p14="http://schemas.microsoft.com/office/powerpoint/2010/main" val="581418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D2BCF-FB4F-E069-FB48-E4138697C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a new blank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74E92-74B5-CA6C-898C-FAA58E5F9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a title slide that tells people to put it in presentation mode</a:t>
            </a:r>
          </a:p>
          <a:p>
            <a:r>
              <a:rPr lang="en-US" dirty="0"/>
              <a:t>Provide details if you want on how to do that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E27042-D723-0719-66A7-61AA825DF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4914" y="3095023"/>
            <a:ext cx="5718892" cy="3216877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3994102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CB8A5-DFAF-C0EB-3039-3BE28A6EB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new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A9BD9D-2F86-A130-556D-EE52D02F7C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Put some instructions on what the study will be about</a:t>
            </a:r>
          </a:p>
          <a:p>
            <a:pPr marL="0" indent="0">
              <a:buNone/>
            </a:pPr>
            <a:r>
              <a:rPr lang="en-US" dirty="0"/>
              <a:t>You will see some words one at a time. For each word we will ask you to judge how likely you feel you will remember them on a later test. Please answer as accurately and honestly as you can. Please also try to remember these words for your final test.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ECB41B-671C-5F87-1A42-A3116D23ED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599" y="4001294"/>
            <a:ext cx="4833521" cy="2718856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79373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D5702-A8AE-0BA0-1F2C-FCBD9036D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Now let’s come up with some words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0F68F-AF2B-0CED-1B24-7B7925FABB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Come up with 20 neutral words that are similar length/frequency/difficulty</a:t>
            </a:r>
          </a:p>
          <a:p>
            <a:r>
              <a:rPr lang="en-US" dirty="0"/>
              <a:t>Do your best &amp; be creative </a:t>
            </a:r>
            <a:r>
              <a:rPr lang="en-US" dirty="0">
                <a:sym typeface="Wingdings" panose="05000000000000000000" pitchFamily="2" charset="2"/>
              </a:rPr>
              <a:t>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They have to be appropriate &gt;:|</a:t>
            </a:r>
          </a:p>
          <a:p>
            <a:pPr lvl="2"/>
            <a:r>
              <a:rPr lang="en-US" dirty="0">
                <a:sym typeface="Wingdings" panose="05000000000000000000" pitchFamily="2" charset="2"/>
              </a:rPr>
              <a:t>No swears or mean things or hateful things</a:t>
            </a:r>
            <a:endParaRPr lang="en-US" dirty="0"/>
          </a:p>
          <a:p>
            <a:r>
              <a:rPr lang="en-US" dirty="0"/>
              <a:t>Write them down somewhere</a:t>
            </a:r>
          </a:p>
          <a:p>
            <a:pPr lvl="1"/>
            <a:r>
              <a:rPr lang="en-US" dirty="0"/>
              <a:t>Excel, word, on paper</a:t>
            </a:r>
          </a:p>
        </p:txBody>
      </p:sp>
    </p:spTree>
    <p:extLst>
      <p:ext uri="{BB962C8B-B14F-4D97-AF65-F5344CB8AC3E}">
        <p14:creationId xmlns:p14="http://schemas.microsoft.com/office/powerpoint/2010/main" val="1487337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15836-2E5E-8954-52B0-2923D1E04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randomly generate some numbers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C99DC-C430-19B1-7695-DB26A423D1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an excel sheet</a:t>
            </a:r>
          </a:p>
          <a:p>
            <a:r>
              <a:rPr lang="en-US" dirty="0"/>
              <a:t>In the first cell put this:</a:t>
            </a:r>
          </a:p>
          <a:p>
            <a:r>
              <a:rPr lang="en-US" dirty="0"/>
              <a:t>This gives you 20 1s and 0s</a:t>
            </a:r>
          </a:p>
          <a:p>
            <a:r>
              <a:rPr lang="en-US" dirty="0"/>
              <a:t>1 = big, 0 = small</a:t>
            </a:r>
          </a:p>
          <a:p>
            <a:r>
              <a:rPr lang="en-US" dirty="0"/>
              <a:t>Copy your list (so copy all those numbers) </a:t>
            </a:r>
          </a:p>
          <a:p>
            <a:r>
              <a:rPr lang="en-US" dirty="0"/>
              <a:t>Paste VALUES in a new column</a:t>
            </a:r>
          </a:p>
          <a:p>
            <a:r>
              <a:rPr lang="en-US" dirty="0"/>
              <a:t>Now, check if there are 10 of each number</a:t>
            </a:r>
          </a:p>
          <a:p>
            <a:r>
              <a:rPr lang="en-US" dirty="0"/>
              <a:t>If not edit a few so there are 10 of each (10 1s and 10 0s)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E743DC-7F6D-12D2-C7ED-ED9DA8CBF4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0114" y="2144473"/>
            <a:ext cx="4372057" cy="68581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3DA95FE-0184-9566-9741-36C973EC79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6607" b="43492"/>
          <a:stretch/>
        </p:blipFill>
        <p:spPr>
          <a:xfrm>
            <a:off x="10005329" y="1491343"/>
            <a:ext cx="1632857" cy="3875314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568874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6D32A-4CA4-0019-6088-6FDCC2D3D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BFAAAE-57C9-101F-B01C-9839190651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will re-generate those numbers in your first column every time you change something in the workbook</a:t>
            </a:r>
          </a:p>
          <a:p>
            <a:r>
              <a:rPr lang="en-US" dirty="0"/>
              <a:t>Make sure you just use those values you pasted-values of</a:t>
            </a:r>
          </a:p>
          <a:p>
            <a:r>
              <a:rPr lang="en-US" dirty="0"/>
              <a:t>Let’s go back to our PowerPoint</a:t>
            </a:r>
          </a:p>
        </p:txBody>
      </p:sp>
    </p:spTree>
    <p:extLst>
      <p:ext uri="{BB962C8B-B14F-4D97-AF65-F5344CB8AC3E}">
        <p14:creationId xmlns:p14="http://schemas.microsoft.com/office/powerpoint/2010/main" val="3746268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7E954-9A9D-F0ED-358E-90AB7C8A3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new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9716DC-E483-A536-2DC2-1619ED92E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Put your first word in the middle of the screen </a:t>
            </a:r>
          </a:p>
          <a:p>
            <a:r>
              <a:rPr lang="en-US" dirty="0"/>
              <a:t>If it is big (your excel list says 1)</a:t>
            </a:r>
          </a:p>
          <a:p>
            <a:pPr lvl="1"/>
            <a:r>
              <a:rPr lang="en-US" dirty="0"/>
              <a:t>Make it 96 point font</a:t>
            </a:r>
          </a:p>
          <a:p>
            <a:r>
              <a:rPr lang="en-US" dirty="0"/>
              <a:t>If it is small (your excel list says 0)</a:t>
            </a:r>
          </a:p>
          <a:p>
            <a:pPr lvl="1"/>
            <a:r>
              <a:rPr lang="en-US" dirty="0"/>
              <a:t>Make it 22 point font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C2F4AE-FB7D-CF5D-07F7-B39F576DEA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4161" y="2841170"/>
            <a:ext cx="4228759" cy="2378677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F40A7D0-BA64-9F91-7F95-ED1EB027E4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7840" y="4353043"/>
            <a:ext cx="4093294" cy="2302478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758342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33C27-EF88-5F1D-C414-5A1AF0BB8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that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D98072-2FEA-8D32-1AE9-02C5448774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a question underneath that says “How likely do you feel you will remember this word on a later test?”</a:t>
            </a:r>
          </a:p>
          <a:p>
            <a:pPr lvl="1"/>
            <a:r>
              <a:rPr lang="en-US" dirty="0"/>
              <a:t>Make that 30 point</a:t>
            </a:r>
          </a:p>
          <a:p>
            <a:r>
              <a:rPr lang="en-US" dirty="0"/>
              <a:t>Make a graphic of a sliding scale</a:t>
            </a:r>
          </a:p>
          <a:p>
            <a:pPr lvl="1"/>
            <a:r>
              <a:rPr lang="en-US" dirty="0"/>
              <a:t>Insert a line and some smaller lines as checkpoints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F093FF-4341-FE07-1DA1-52EF06F5C7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001294"/>
            <a:ext cx="4844407" cy="2724979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717710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BBB5B-F80E-F41B-1CC8-3579B7055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going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30E3B9-4F6D-97F7-D6FA-481A924BF8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all your words and follow your font sizes</a:t>
            </a:r>
          </a:p>
          <a:p>
            <a:r>
              <a:rPr lang="en-US" dirty="0"/>
              <a:t>Make each slide move forward automatically after 5 seconds</a:t>
            </a:r>
          </a:p>
          <a:p>
            <a:pPr lvl="1"/>
            <a:r>
              <a:rPr lang="en-US" dirty="0"/>
              <a:t>Transitions -&gt; advance slide settings (right-hand side) 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1CF09A-FD96-DEF4-08D6-1CD8D3AF7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010" y="3429000"/>
            <a:ext cx="2840933" cy="778339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3C37AE-1E3C-D95C-D5A6-387D6C32A3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6235" y="3825844"/>
            <a:ext cx="3158822" cy="2237499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2442190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459</Words>
  <Application>Microsoft Office PowerPoint</Application>
  <PresentationFormat>Widescreen</PresentationFormat>
  <Paragraphs>59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Aptos Display</vt:lpstr>
      <vt:lpstr>Arial</vt:lpstr>
      <vt:lpstr>Wingdings</vt:lpstr>
      <vt:lpstr>Office Theme</vt:lpstr>
      <vt:lpstr>Font Size Experiment using PowerPoint </vt:lpstr>
      <vt:lpstr>Open a new blank PowerPoint</vt:lpstr>
      <vt:lpstr>Add a new slide</vt:lpstr>
      <vt:lpstr>Now let’s come up with some words</vt:lpstr>
      <vt:lpstr>Let’s randomly generate some numbers</vt:lpstr>
      <vt:lpstr>Excel</vt:lpstr>
      <vt:lpstr>Add a new slide</vt:lpstr>
      <vt:lpstr>On that slide</vt:lpstr>
      <vt:lpstr>Keep going</vt:lpstr>
      <vt:lpstr>Immediate recall</vt:lpstr>
      <vt:lpstr>Scoring</vt:lpstr>
      <vt:lpstr>Extra materials</vt:lpstr>
      <vt:lpstr>All done :)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McCoy,Haley</dc:creator>
  <cp:lastModifiedBy>McCoy,Haley</cp:lastModifiedBy>
  <cp:revision>1</cp:revision>
  <dcterms:created xsi:type="dcterms:W3CDTF">2025-03-29T18:18:58Z</dcterms:created>
  <dcterms:modified xsi:type="dcterms:W3CDTF">2025-03-30T14:47:56Z</dcterms:modified>
</cp:coreProperties>
</file>